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3"/>
  </p:notesMasterIdLst>
  <p:sldIdLst>
    <p:sldId id="257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2" userDrawn="1">
          <p15:clr>
            <a:srgbClr val="A4A3A4"/>
          </p15:clr>
        </p15:guide>
        <p15:guide id="2" pos="953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 showGuides="1">
      <p:cViewPr varScale="1">
        <p:scale>
          <a:sx n="18" d="100"/>
          <a:sy n="18" d="100"/>
        </p:scale>
        <p:origin x="3030" y="90"/>
      </p:cViewPr>
      <p:guideLst>
        <p:guide orient="horz" pos="13482"/>
        <p:guide pos="953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3260" y="6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EA43A4-AC7D-439B-B694-B51CA8C3A921}" type="datetimeFigureOut">
              <a:rPr lang="ko-KR" altLang="en-US" smtClean="0"/>
              <a:t>2025-09-22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477A08-BFA8-48E5-AB97-74D716DF08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4649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23B0A774-A292-D0BC-4385-E8453D1BE213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147"/>
          <a:stretch>
            <a:fillRect/>
          </a:stretch>
        </p:blipFill>
        <p:spPr>
          <a:xfrm>
            <a:off x="4086" y="39835015"/>
            <a:ext cx="30267041" cy="2968748"/>
          </a:xfrm>
          <a:prstGeom prst="rect">
            <a:avLst/>
          </a:prstGeom>
        </p:spPr>
      </p:pic>
      <p:pic>
        <p:nvPicPr>
          <p:cNvPr id="6" name="그림 5">
            <a:extLst>
              <a:ext uri="{FF2B5EF4-FFF2-40B4-BE49-F238E27FC236}">
                <a16:creationId xmlns:a16="http://schemas.microsoft.com/office/drawing/2014/main" id="{9F9280B2-AB2E-9B84-C398-3EACF4B9C40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0006482" y="804920"/>
            <a:ext cx="10264645" cy="5504440"/>
          </a:xfrm>
          <a:prstGeom prst="rect">
            <a:avLst/>
          </a:prstGeom>
        </p:spPr>
      </p:pic>
      <p:grpSp>
        <p:nvGrpSpPr>
          <p:cNvPr id="5" name="그룹 4">
            <a:extLst>
              <a:ext uri="{FF2B5EF4-FFF2-40B4-BE49-F238E27FC236}">
                <a16:creationId xmlns:a16="http://schemas.microsoft.com/office/drawing/2014/main" id="{DD7C2F51-B1D9-B138-1F39-273A9EBF94F1}"/>
              </a:ext>
            </a:extLst>
          </p:cNvPr>
          <p:cNvGrpSpPr/>
          <p:nvPr userDrawn="1"/>
        </p:nvGrpSpPr>
        <p:grpSpPr>
          <a:xfrm>
            <a:off x="22244245" y="0"/>
            <a:ext cx="8030968" cy="3596640"/>
            <a:chOff x="16731462" y="0"/>
            <a:chExt cx="13543751" cy="6065520"/>
          </a:xfrm>
        </p:grpSpPr>
        <p:pic>
          <p:nvPicPr>
            <p:cNvPr id="9" name="그림 8">
              <a:extLst>
                <a:ext uri="{FF2B5EF4-FFF2-40B4-BE49-F238E27FC236}">
                  <a16:creationId xmlns:a16="http://schemas.microsoft.com/office/drawing/2014/main" id="{E3570572-837C-409F-A8E7-A4B5229D1537}"/>
                </a:ext>
              </a:extLst>
            </p:cNvPr>
            <p:cNvPicPr>
              <a:picLocks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0554" b="85829"/>
            <a:stretch>
              <a:fillRect/>
            </a:stretch>
          </p:blipFill>
          <p:spPr>
            <a:xfrm>
              <a:off x="18734304" y="0"/>
              <a:ext cx="11540909" cy="6065520"/>
            </a:xfrm>
            <a:prstGeom prst="rect">
              <a:avLst/>
            </a:prstGeom>
          </p:spPr>
        </p:pic>
        <p:pic>
          <p:nvPicPr>
            <p:cNvPr id="11" name="그림 10">
              <a:extLst>
                <a:ext uri="{FF2B5EF4-FFF2-40B4-BE49-F238E27FC236}">
                  <a16:creationId xmlns:a16="http://schemas.microsoft.com/office/drawing/2014/main" id="{F205F21D-072F-D276-5038-84A9AFCA10D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2879"/>
            <a:stretch>
              <a:fillRect/>
            </a:stretch>
          </p:blipFill>
          <p:spPr>
            <a:xfrm>
              <a:off x="16731462" y="1872229"/>
              <a:ext cx="5993228" cy="2321061"/>
            </a:xfrm>
            <a:prstGeom prst="rect">
              <a:avLst/>
            </a:prstGeom>
          </p:spPr>
        </p:pic>
      </p:grpSp>
      <p:sp>
        <p:nvSpPr>
          <p:cNvPr id="4" name="제목 3">
            <a:extLst>
              <a:ext uri="{FF2B5EF4-FFF2-40B4-BE49-F238E27FC236}">
                <a16:creationId xmlns:a16="http://schemas.microsoft.com/office/drawing/2014/main" id="{4ED7DEAC-472A-6B95-6945-8728212FE7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81213" y="5047673"/>
            <a:ext cx="26112787" cy="2066607"/>
          </a:xfrm>
        </p:spPr>
        <p:txBody>
          <a:bodyPr>
            <a:normAutofit/>
          </a:bodyPr>
          <a:lstStyle>
            <a:lvl1pPr algn="ctr">
              <a:defRPr sz="10000" b="1"/>
            </a:lvl1pPr>
          </a:lstStyle>
          <a:p>
            <a:r>
              <a:rPr lang="en-US" altLang="ko-KR" dirty="0"/>
              <a:t>Presentation</a:t>
            </a:r>
            <a:r>
              <a:rPr lang="ko-KR" altLang="en-US" dirty="0"/>
              <a:t> </a:t>
            </a:r>
            <a:r>
              <a:rPr lang="en-US" altLang="ko-KR" dirty="0"/>
              <a:t>Title (100-120 pt)</a:t>
            </a:r>
            <a:endParaRPr lang="ko-KR" altLang="en-US" dirty="0"/>
          </a:p>
        </p:txBody>
      </p:sp>
      <p:sp>
        <p:nvSpPr>
          <p:cNvPr id="19" name="텍스트 개체 틀 18">
            <a:extLst>
              <a:ext uri="{FF2B5EF4-FFF2-40B4-BE49-F238E27FC236}">
                <a16:creationId xmlns:a16="http://schemas.microsoft.com/office/drawing/2014/main" id="{974BCCE5-ADA6-6E32-7919-33DC04ACA3F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75288" y="8107680"/>
            <a:ext cx="19324637" cy="2066607"/>
          </a:xfrm>
        </p:spPr>
        <p:txBody>
          <a:bodyPr anchor="ctr">
            <a:normAutofit/>
          </a:bodyPr>
          <a:lstStyle>
            <a:lvl1pPr marL="0" marR="0" indent="0" algn="ctr" defTabSz="3027487" rtl="0" eaLnBrk="1" fontAlgn="auto" latinLnBrk="1" hangingPunct="1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7000"/>
            </a:lvl1pPr>
          </a:lstStyle>
          <a:p>
            <a:pPr lvl="0"/>
            <a:r>
              <a:rPr lang="en-US" altLang="ko-KR" dirty="0"/>
              <a:t>Name, Affiliation, Country (70-80pt)</a:t>
            </a:r>
          </a:p>
        </p:txBody>
      </p:sp>
      <p:sp>
        <p:nvSpPr>
          <p:cNvPr id="20" name="텍스트 개체 틀 18">
            <a:extLst>
              <a:ext uri="{FF2B5EF4-FFF2-40B4-BE49-F238E27FC236}">
                <a16:creationId xmlns:a16="http://schemas.microsoft.com/office/drawing/2014/main" id="{1B066CBD-4863-BCA5-E174-F1C3D71B926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81213" y="10933942"/>
            <a:ext cx="26112787" cy="25428698"/>
          </a:xfrm>
        </p:spPr>
        <p:txBody>
          <a:bodyPr anchor="t">
            <a:normAutofit/>
          </a:bodyPr>
          <a:lstStyle>
            <a:lvl1pPr marL="0" marR="0" indent="0" algn="just" defTabSz="3027487" rtl="0" eaLnBrk="1" fontAlgn="auto" latinLnBrk="1" hangingPunct="1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/>
            </a:lvl1pPr>
          </a:lstStyle>
          <a:p>
            <a:pPr lvl="0"/>
            <a:r>
              <a:rPr lang="en-US" altLang="ko-KR" dirty="0"/>
              <a:t>Main Text (30-36 pt)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DE3A993-D59E-9C9B-4EA8-267405C36DA9}"/>
              </a:ext>
            </a:extLst>
          </p:cNvPr>
          <p:cNvSpPr txBox="1"/>
          <p:nvPr userDrawn="1"/>
        </p:nvSpPr>
        <p:spPr>
          <a:xfrm>
            <a:off x="21005801" y="40980079"/>
            <a:ext cx="66802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2800" b="1" dirty="0">
                <a:solidFill>
                  <a:schemeClr val="bg1"/>
                </a:solidFill>
              </a:rPr>
              <a:t>COI Disclosure Information</a:t>
            </a:r>
          </a:p>
          <a:p>
            <a:endParaRPr lang="ko-KR" alt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822B6B9-8A80-03A5-888A-CD330FEF1C90}"/>
              </a:ext>
            </a:extLst>
          </p:cNvPr>
          <p:cNvSpPr txBox="1"/>
          <p:nvPr userDrawn="1"/>
        </p:nvSpPr>
        <p:spPr>
          <a:xfrm>
            <a:off x="20108082" y="41410966"/>
            <a:ext cx="65193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2400" dirty="0"/>
              <a:t>I have financial relationship to disclose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77847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23B0A774-A292-D0BC-4385-E8453D1BE213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147"/>
          <a:stretch>
            <a:fillRect/>
          </a:stretch>
        </p:blipFill>
        <p:spPr>
          <a:xfrm>
            <a:off x="4086" y="39835015"/>
            <a:ext cx="30267041" cy="2968748"/>
          </a:xfrm>
          <a:prstGeom prst="rect">
            <a:avLst/>
          </a:prstGeom>
        </p:spPr>
      </p:pic>
      <p:pic>
        <p:nvPicPr>
          <p:cNvPr id="6" name="그림 5">
            <a:extLst>
              <a:ext uri="{FF2B5EF4-FFF2-40B4-BE49-F238E27FC236}">
                <a16:creationId xmlns:a16="http://schemas.microsoft.com/office/drawing/2014/main" id="{9F9280B2-AB2E-9B84-C398-3EACF4B9C40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0006482" y="804920"/>
            <a:ext cx="10264645" cy="5504440"/>
          </a:xfrm>
          <a:prstGeom prst="rect">
            <a:avLst/>
          </a:prstGeom>
        </p:spPr>
      </p:pic>
      <p:grpSp>
        <p:nvGrpSpPr>
          <p:cNvPr id="5" name="그룹 4">
            <a:extLst>
              <a:ext uri="{FF2B5EF4-FFF2-40B4-BE49-F238E27FC236}">
                <a16:creationId xmlns:a16="http://schemas.microsoft.com/office/drawing/2014/main" id="{DD7C2F51-B1D9-B138-1F39-273A9EBF94F1}"/>
              </a:ext>
            </a:extLst>
          </p:cNvPr>
          <p:cNvGrpSpPr/>
          <p:nvPr userDrawn="1"/>
        </p:nvGrpSpPr>
        <p:grpSpPr>
          <a:xfrm>
            <a:off x="22244245" y="0"/>
            <a:ext cx="8030968" cy="3596640"/>
            <a:chOff x="16731462" y="0"/>
            <a:chExt cx="13543751" cy="6065520"/>
          </a:xfrm>
        </p:grpSpPr>
        <p:pic>
          <p:nvPicPr>
            <p:cNvPr id="9" name="그림 8">
              <a:extLst>
                <a:ext uri="{FF2B5EF4-FFF2-40B4-BE49-F238E27FC236}">
                  <a16:creationId xmlns:a16="http://schemas.microsoft.com/office/drawing/2014/main" id="{E3570572-837C-409F-A8E7-A4B5229D1537}"/>
                </a:ext>
              </a:extLst>
            </p:cNvPr>
            <p:cNvPicPr>
              <a:picLocks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0554" b="85829"/>
            <a:stretch>
              <a:fillRect/>
            </a:stretch>
          </p:blipFill>
          <p:spPr>
            <a:xfrm>
              <a:off x="18734304" y="0"/>
              <a:ext cx="11540909" cy="6065520"/>
            </a:xfrm>
            <a:prstGeom prst="rect">
              <a:avLst/>
            </a:prstGeom>
          </p:spPr>
        </p:pic>
        <p:pic>
          <p:nvPicPr>
            <p:cNvPr id="11" name="그림 10">
              <a:extLst>
                <a:ext uri="{FF2B5EF4-FFF2-40B4-BE49-F238E27FC236}">
                  <a16:creationId xmlns:a16="http://schemas.microsoft.com/office/drawing/2014/main" id="{F205F21D-072F-D276-5038-84A9AFCA10D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2879"/>
            <a:stretch>
              <a:fillRect/>
            </a:stretch>
          </p:blipFill>
          <p:spPr>
            <a:xfrm>
              <a:off x="16731462" y="1872229"/>
              <a:ext cx="5993228" cy="2321061"/>
            </a:xfrm>
            <a:prstGeom prst="rect">
              <a:avLst/>
            </a:prstGeom>
          </p:spPr>
        </p:pic>
      </p:grpSp>
      <p:sp>
        <p:nvSpPr>
          <p:cNvPr id="4" name="제목 3">
            <a:extLst>
              <a:ext uri="{FF2B5EF4-FFF2-40B4-BE49-F238E27FC236}">
                <a16:creationId xmlns:a16="http://schemas.microsoft.com/office/drawing/2014/main" id="{4ED7DEAC-472A-6B95-6945-8728212FE7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81213" y="5047673"/>
            <a:ext cx="26112787" cy="2066607"/>
          </a:xfrm>
        </p:spPr>
        <p:txBody>
          <a:bodyPr>
            <a:normAutofit/>
          </a:bodyPr>
          <a:lstStyle>
            <a:lvl1pPr algn="ctr">
              <a:defRPr sz="10000" b="1"/>
            </a:lvl1pPr>
          </a:lstStyle>
          <a:p>
            <a:r>
              <a:rPr lang="en-US" altLang="ko-KR" dirty="0"/>
              <a:t>Presentation</a:t>
            </a:r>
            <a:r>
              <a:rPr lang="ko-KR" altLang="en-US" dirty="0"/>
              <a:t> </a:t>
            </a:r>
            <a:r>
              <a:rPr lang="en-US" altLang="ko-KR" dirty="0"/>
              <a:t>Title (100-120 pt)</a:t>
            </a:r>
            <a:endParaRPr lang="ko-KR" altLang="en-US" dirty="0"/>
          </a:p>
        </p:txBody>
      </p:sp>
      <p:sp>
        <p:nvSpPr>
          <p:cNvPr id="19" name="텍스트 개체 틀 18">
            <a:extLst>
              <a:ext uri="{FF2B5EF4-FFF2-40B4-BE49-F238E27FC236}">
                <a16:creationId xmlns:a16="http://schemas.microsoft.com/office/drawing/2014/main" id="{974BCCE5-ADA6-6E32-7919-33DC04ACA3F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75288" y="8107680"/>
            <a:ext cx="19324637" cy="2066607"/>
          </a:xfrm>
        </p:spPr>
        <p:txBody>
          <a:bodyPr anchor="ctr">
            <a:normAutofit/>
          </a:bodyPr>
          <a:lstStyle>
            <a:lvl1pPr marL="0" marR="0" indent="0" algn="ctr" defTabSz="3027487" rtl="0" eaLnBrk="1" fontAlgn="auto" latinLnBrk="1" hangingPunct="1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7000"/>
            </a:lvl1pPr>
          </a:lstStyle>
          <a:p>
            <a:pPr lvl="0"/>
            <a:r>
              <a:rPr lang="en-US" altLang="ko-KR" dirty="0"/>
              <a:t>Name, Affiliation, Country (70-80pt)</a:t>
            </a:r>
          </a:p>
        </p:txBody>
      </p:sp>
      <p:sp>
        <p:nvSpPr>
          <p:cNvPr id="20" name="텍스트 개체 틀 18">
            <a:extLst>
              <a:ext uri="{FF2B5EF4-FFF2-40B4-BE49-F238E27FC236}">
                <a16:creationId xmlns:a16="http://schemas.microsoft.com/office/drawing/2014/main" id="{1B066CBD-4863-BCA5-E174-F1C3D71B926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81213" y="10933942"/>
            <a:ext cx="26112787" cy="25428698"/>
          </a:xfrm>
        </p:spPr>
        <p:txBody>
          <a:bodyPr anchor="t">
            <a:normAutofit/>
          </a:bodyPr>
          <a:lstStyle>
            <a:lvl1pPr marL="0" marR="0" indent="0" algn="just" defTabSz="3027487" rtl="0" eaLnBrk="1" fontAlgn="auto" latinLnBrk="1" hangingPunct="1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US" altLang="ko-KR" sz="3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just" defTabSz="3027487" rtl="0" eaLnBrk="1" fontAlgn="auto" latinLnBrk="1" hangingPunct="1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en-US" altLang="ko-KR" dirty="0"/>
              <a:t>Main Text (30-36 pt)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9496BD-1C8C-B712-20A8-4AC5559602B7}"/>
              </a:ext>
            </a:extLst>
          </p:cNvPr>
          <p:cNvSpPr txBox="1"/>
          <p:nvPr userDrawn="1"/>
        </p:nvSpPr>
        <p:spPr>
          <a:xfrm>
            <a:off x="21005801" y="40980079"/>
            <a:ext cx="66802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2800" b="1" dirty="0">
                <a:solidFill>
                  <a:schemeClr val="bg1"/>
                </a:solidFill>
              </a:rPr>
              <a:t>COI Disclosure Information</a:t>
            </a:r>
          </a:p>
          <a:p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FE07261-8D90-6B43-37B8-3DBD6B36DBCC}"/>
              </a:ext>
            </a:extLst>
          </p:cNvPr>
          <p:cNvSpPr txBox="1"/>
          <p:nvPr userDrawn="1"/>
        </p:nvSpPr>
        <p:spPr>
          <a:xfrm>
            <a:off x="20334203" y="41489966"/>
            <a:ext cx="65193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ko-KR" sz="2400" dirty="0"/>
              <a:t>I have no financial relationship to disclose</a:t>
            </a:r>
          </a:p>
        </p:txBody>
      </p:sp>
    </p:spTree>
    <p:extLst>
      <p:ext uri="{BB962C8B-B14F-4D97-AF65-F5344CB8AC3E}">
        <p14:creationId xmlns:p14="http://schemas.microsoft.com/office/powerpoint/2010/main" val="3824344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F443141C-375A-4060-6BDC-F193E538CA06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147"/>
          <a:stretch>
            <a:fillRect/>
          </a:stretch>
        </p:blipFill>
        <p:spPr>
          <a:xfrm>
            <a:off x="4086" y="39835015"/>
            <a:ext cx="30267041" cy="2968748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CFF68496-4D00-C568-7D06-85573080052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0006482" y="804920"/>
            <a:ext cx="10264645" cy="5504440"/>
          </a:xfrm>
          <a:prstGeom prst="rect">
            <a:avLst/>
          </a:prstGeom>
        </p:spPr>
      </p:pic>
      <p:grpSp>
        <p:nvGrpSpPr>
          <p:cNvPr id="18" name="그룹 17">
            <a:extLst>
              <a:ext uri="{FF2B5EF4-FFF2-40B4-BE49-F238E27FC236}">
                <a16:creationId xmlns:a16="http://schemas.microsoft.com/office/drawing/2014/main" id="{EE1FBBC7-9E5A-8B28-4AF6-0F1E7C8D315B}"/>
              </a:ext>
            </a:extLst>
          </p:cNvPr>
          <p:cNvGrpSpPr/>
          <p:nvPr userDrawn="1"/>
        </p:nvGrpSpPr>
        <p:grpSpPr>
          <a:xfrm>
            <a:off x="22244245" y="0"/>
            <a:ext cx="8030968" cy="3596640"/>
            <a:chOff x="16731462" y="0"/>
            <a:chExt cx="13543751" cy="6065520"/>
          </a:xfrm>
        </p:grpSpPr>
        <p:pic>
          <p:nvPicPr>
            <p:cNvPr id="19" name="그림 18">
              <a:extLst>
                <a:ext uri="{FF2B5EF4-FFF2-40B4-BE49-F238E27FC236}">
                  <a16:creationId xmlns:a16="http://schemas.microsoft.com/office/drawing/2014/main" id="{1CDC1150-3749-E4C4-1323-7190D9B80AF4}"/>
                </a:ext>
              </a:extLst>
            </p:cNvPr>
            <p:cNvPicPr>
              <a:picLocks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0554" b="85829"/>
            <a:stretch>
              <a:fillRect/>
            </a:stretch>
          </p:blipFill>
          <p:spPr>
            <a:xfrm>
              <a:off x="18734304" y="0"/>
              <a:ext cx="11540909" cy="6065520"/>
            </a:xfrm>
            <a:prstGeom prst="rect">
              <a:avLst/>
            </a:prstGeom>
          </p:spPr>
        </p:pic>
        <p:pic>
          <p:nvPicPr>
            <p:cNvPr id="20" name="그림 19">
              <a:extLst>
                <a:ext uri="{FF2B5EF4-FFF2-40B4-BE49-F238E27FC236}">
                  <a16:creationId xmlns:a16="http://schemas.microsoft.com/office/drawing/2014/main" id="{FD1D90DA-26C3-F8F0-719E-FBFD9F47BAF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2879"/>
            <a:stretch>
              <a:fillRect/>
            </a:stretch>
          </p:blipFill>
          <p:spPr>
            <a:xfrm>
              <a:off x="16731462" y="1872229"/>
              <a:ext cx="5993228" cy="2321061"/>
            </a:xfrm>
            <a:prstGeom prst="rect">
              <a:avLst/>
            </a:prstGeom>
          </p:spPr>
        </p:pic>
      </p:grpSp>
      <p:sp>
        <p:nvSpPr>
          <p:cNvPr id="21" name="제목 3">
            <a:extLst>
              <a:ext uri="{FF2B5EF4-FFF2-40B4-BE49-F238E27FC236}">
                <a16:creationId xmlns:a16="http://schemas.microsoft.com/office/drawing/2014/main" id="{D4F5C193-D265-17C6-7793-6BA996C3FC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81213" y="5047673"/>
            <a:ext cx="26112787" cy="2066607"/>
          </a:xfrm>
        </p:spPr>
        <p:txBody>
          <a:bodyPr>
            <a:normAutofit/>
          </a:bodyPr>
          <a:lstStyle>
            <a:lvl1pPr algn="ctr">
              <a:defRPr sz="10000" b="1"/>
            </a:lvl1pPr>
          </a:lstStyle>
          <a:p>
            <a:r>
              <a:rPr lang="en-US" altLang="ko-KR" dirty="0"/>
              <a:t>Presentation</a:t>
            </a:r>
            <a:r>
              <a:rPr lang="ko-KR" altLang="en-US" dirty="0"/>
              <a:t> </a:t>
            </a:r>
            <a:r>
              <a:rPr lang="en-US" altLang="ko-KR" dirty="0"/>
              <a:t>Title (100-120 pt)</a:t>
            </a:r>
            <a:endParaRPr lang="ko-KR" altLang="en-US" dirty="0"/>
          </a:p>
        </p:txBody>
      </p:sp>
      <p:sp>
        <p:nvSpPr>
          <p:cNvPr id="22" name="텍스트 개체 틀 18">
            <a:extLst>
              <a:ext uri="{FF2B5EF4-FFF2-40B4-BE49-F238E27FC236}">
                <a16:creationId xmlns:a16="http://schemas.microsoft.com/office/drawing/2014/main" id="{D567855F-1122-B33C-1C9A-0FEC27C93FC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75288" y="8107680"/>
            <a:ext cx="19324637" cy="2066607"/>
          </a:xfrm>
        </p:spPr>
        <p:txBody>
          <a:bodyPr anchor="ctr">
            <a:normAutofit/>
          </a:bodyPr>
          <a:lstStyle>
            <a:lvl1pPr marL="0" marR="0" indent="0" algn="ctr" defTabSz="3027487" rtl="0" eaLnBrk="1" fontAlgn="auto" latinLnBrk="1" hangingPunct="1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7000"/>
            </a:lvl1pPr>
          </a:lstStyle>
          <a:p>
            <a:pPr lvl="0"/>
            <a:r>
              <a:rPr lang="en-US" altLang="ko-KR" dirty="0"/>
              <a:t>Name, Affiliation, Country (70-80pt)</a:t>
            </a:r>
          </a:p>
        </p:txBody>
      </p:sp>
      <p:sp>
        <p:nvSpPr>
          <p:cNvPr id="23" name="텍스트 개체 틀 18">
            <a:extLst>
              <a:ext uri="{FF2B5EF4-FFF2-40B4-BE49-F238E27FC236}">
                <a16:creationId xmlns:a16="http://schemas.microsoft.com/office/drawing/2014/main" id="{E8D63455-C99C-F795-A54C-0A19759664D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81213" y="10933942"/>
            <a:ext cx="26112787" cy="25428698"/>
          </a:xfrm>
        </p:spPr>
        <p:txBody>
          <a:bodyPr anchor="t">
            <a:normAutofit/>
          </a:bodyPr>
          <a:lstStyle>
            <a:lvl1pPr marL="0" marR="0" indent="0" algn="just" defTabSz="3027487" rtl="0" eaLnBrk="1" fontAlgn="auto" latinLnBrk="1" hangingPunct="1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/>
            </a:lvl1pPr>
          </a:lstStyle>
          <a:p>
            <a:pPr lvl="0"/>
            <a:r>
              <a:rPr lang="en-US" altLang="ko-KR" dirty="0"/>
              <a:t>Main Text (30-36 pt)</a:t>
            </a:r>
          </a:p>
        </p:txBody>
      </p:sp>
    </p:spTree>
    <p:extLst>
      <p:ext uri="{BB962C8B-B14F-4D97-AF65-F5344CB8AC3E}">
        <p14:creationId xmlns:p14="http://schemas.microsoft.com/office/powerpoint/2010/main" val="3347270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개체 틀 2">
            <a:extLst>
              <a:ext uri="{FF2B5EF4-FFF2-40B4-BE49-F238E27FC236}">
                <a16:creationId xmlns:a16="http://schemas.microsoft.com/office/drawing/2014/main" id="{68948832-7FA0-F785-EF52-B8EB0E69E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1213" y="2279650"/>
            <a:ext cx="26112787" cy="82724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4C423B5-3B36-0BCF-D19C-014E55568F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81213" y="11395075"/>
            <a:ext cx="26112787" cy="2715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</p:spTree>
    <p:extLst>
      <p:ext uri="{BB962C8B-B14F-4D97-AF65-F5344CB8AC3E}">
        <p14:creationId xmlns:p14="http://schemas.microsoft.com/office/powerpoint/2010/main" val="3745816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68" r:id="rId3"/>
  </p:sldLayoutIdLst>
  <p:txStyles>
    <p:titleStyle>
      <a:lvl1pPr algn="l" defTabSz="3027487" rtl="0" eaLnBrk="1" latinLnBrk="1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1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482" userDrawn="1">
          <p15:clr>
            <a:srgbClr val="F26B43"/>
          </p15:clr>
        </p15:guide>
        <p15:guide id="2" pos="953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제목 7">
            <a:extLst>
              <a:ext uri="{FF2B5EF4-FFF2-40B4-BE49-F238E27FC236}">
                <a16:creationId xmlns:a16="http://schemas.microsoft.com/office/drawing/2014/main" id="{96625D6B-7A64-3A99-C1AA-DAF9F1866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1213" y="4456005"/>
            <a:ext cx="26112787" cy="2066607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9" name="텍스트 개체 틀 8">
            <a:extLst>
              <a:ext uri="{FF2B5EF4-FFF2-40B4-BE49-F238E27FC236}">
                <a16:creationId xmlns:a16="http://schemas.microsoft.com/office/drawing/2014/main" id="{BB0F5BCE-2615-6B04-8DD7-52A296FDCA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475288" y="7516012"/>
            <a:ext cx="19324637" cy="2066607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10" name="텍스트 개체 틀 9">
            <a:extLst>
              <a:ext uri="{FF2B5EF4-FFF2-40B4-BE49-F238E27FC236}">
                <a16:creationId xmlns:a16="http://schemas.microsoft.com/office/drawing/2014/main" id="{BFDD4E6B-A70D-6B8E-1FEA-82CB067F28C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081213" y="10342274"/>
            <a:ext cx="26112787" cy="28439044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2673EB9-FB7B-EAAA-5A69-C16D4677761B}"/>
              </a:ext>
            </a:extLst>
          </p:cNvPr>
          <p:cNvSpPr txBox="1"/>
          <p:nvPr/>
        </p:nvSpPr>
        <p:spPr>
          <a:xfrm>
            <a:off x="2081214" y="11880223"/>
            <a:ext cx="2611278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n-US" altLang="ko-KR" sz="4000" dirty="0">
                <a:solidFill>
                  <a:srgbClr val="0070C0"/>
                </a:solidFill>
              </a:rPr>
              <a:t>Optimal for readability at 1–1.5 meters; avoid making it too small or excessively large.</a:t>
            </a:r>
          </a:p>
          <a:p>
            <a:pPr lvl="0" algn="ctr"/>
            <a:r>
              <a:rPr lang="en-US" altLang="ko-KR" sz="4000" dirty="0">
                <a:solidFill>
                  <a:srgbClr val="0070C0"/>
                </a:solidFill>
              </a:rPr>
              <a:t>If</a:t>
            </a:r>
            <a:r>
              <a:rPr lang="ko-KR" altLang="en-US" sz="4000" dirty="0">
                <a:solidFill>
                  <a:srgbClr val="0070C0"/>
                </a:solidFill>
              </a:rPr>
              <a:t> </a:t>
            </a:r>
            <a:r>
              <a:rPr lang="en-US" altLang="ko-KR" sz="4000" dirty="0">
                <a:solidFill>
                  <a:srgbClr val="0070C0"/>
                </a:solidFill>
              </a:rPr>
              <a:t>you</a:t>
            </a:r>
            <a:r>
              <a:rPr lang="ko-KR" altLang="en-US" sz="4000" dirty="0">
                <a:solidFill>
                  <a:srgbClr val="0070C0"/>
                </a:solidFill>
              </a:rPr>
              <a:t> </a:t>
            </a:r>
            <a:r>
              <a:rPr lang="en-US" altLang="ko-KR" sz="4000" dirty="0">
                <a:solidFill>
                  <a:srgbClr val="0070C0"/>
                </a:solidFill>
              </a:rPr>
              <a:t>have</a:t>
            </a:r>
            <a:r>
              <a:rPr lang="ko-KR" altLang="en-US" sz="4000" dirty="0">
                <a:solidFill>
                  <a:srgbClr val="0070C0"/>
                </a:solidFill>
              </a:rPr>
              <a:t> </a:t>
            </a:r>
            <a:r>
              <a:rPr lang="en-US" altLang="ko-KR" sz="4000" dirty="0">
                <a:solidFill>
                  <a:srgbClr val="0070C0"/>
                </a:solidFill>
              </a:rPr>
              <a:t>any</a:t>
            </a:r>
            <a:r>
              <a:rPr lang="ko-KR" altLang="en-US" sz="4000" dirty="0">
                <a:solidFill>
                  <a:srgbClr val="0070C0"/>
                </a:solidFill>
              </a:rPr>
              <a:t> </a:t>
            </a:r>
            <a:r>
              <a:rPr lang="en-US" altLang="ko-KR" sz="4000" dirty="0">
                <a:solidFill>
                  <a:srgbClr val="0070C0"/>
                </a:solidFill>
              </a:rPr>
              <a:t>Figures/Tables + Captions (24-28 pt), Slightly smaller than main text but still legible at close range.</a:t>
            </a:r>
            <a:endParaRPr lang="ko-KR" altLang="en-US" sz="4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3094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 2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사용자 지정 5">
      <a:majorFont>
        <a:latin typeface="Aptos"/>
        <a:ea typeface="Aptos"/>
        <a:cs typeface=""/>
      </a:majorFont>
      <a:minorFont>
        <a:latin typeface="Aptos"/>
        <a:ea typeface="Aptos"/>
        <a:cs typeface="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</TotalTime>
  <Words>41</Words>
  <Application>Microsoft Office PowerPoint</Application>
  <PresentationFormat>사용자 지정</PresentationFormat>
  <Paragraphs>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Aptos</vt:lpstr>
      <vt:lpstr>Arial</vt:lpstr>
      <vt:lpstr>Office 테마 2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6 convenein</dc:creator>
  <cp:lastModifiedBy>9 convenein</cp:lastModifiedBy>
  <cp:revision>19</cp:revision>
  <dcterms:created xsi:type="dcterms:W3CDTF">2025-08-20T02:46:59Z</dcterms:created>
  <dcterms:modified xsi:type="dcterms:W3CDTF">2025-09-22T08:54:39Z</dcterms:modified>
</cp:coreProperties>
</file>